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2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7407-C79C-43E3-A99E-474E60D0DB92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B968-33C3-404F-A3FD-69900DF8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34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7407-C79C-43E3-A99E-474E60D0DB92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B968-33C3-404F-A3FD-69900DF8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142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7407-C79C-43E3-A99E-474E60D0DB92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B968-33C3-404F-A3FD-69900DF8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959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7407-C79C-43E3-A99E-474E60D0DB92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B968-33C3-404F-A3FD-69900DF8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90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7407-C79C-43E3-A99E-474E60D0DB92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B968-33C3-404F-A3FD-69900DF8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9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7407-C79C-43E3-A99E-474E60D0DB92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B968-33C3-404F-A3FD-69900DF8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33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7407-C79C-43E3-A99E-474E60D0DB92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B968-33C3-404F-A3FD-69900DF8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45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7407-C79C-43E3-A99E-474E60D0DB92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B968-33C3-404F-A3FD-69900DF8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84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7407-C79C-43E3-A99E-474E60D0DB92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B968-33C3-404F-A3FD-69900DF8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14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7407-C79C-43E3-A99E-474E60D0DB92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B968-33C3-404F-A3FD-69900DF8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33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7407-C79C-43E3-A99E-474E60D0DB92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5B968-33C3-404F-A3FD-69900DF8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24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7407-C79C-43E3-A99E-474E60D0DB92}" type="datetimeFigureOut">
              <a:rPr lang="ru-RU" smtClean="0"/>
              <a:t>03.07.2023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5B968-33C3-404F-A3FD-69900DF8CF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725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6"/>
          <a:stretch/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74695" y="555535"/>
            <a:ext cx="4041905" cy="1200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99" b="1" dirty="0">
                <a:latin typeface="Turbota" panose="02000503000000000000" pitchFamily="50" charset="0"/>
              </a:rPr>
              <a:t>АФИША МЕРОПРИЯТИЙ</a:t>
            </a:r>
            <a:endParaRPr lang="ru-RU" sz="3599" b="1" dirty="0">
              <a:solidFill>
                <a:srgbClr val="00B0F0"/>
              </a:solidFill>
              <a:latin typeface="Turbota" panose="02000503000000000000" pitchFamily="50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65355"/>
              </p:ext>
            </p:extLst>
          </p:nvPr>
        </p:nvGraphicFramePr>
        <p:xfrm>
          <a:off x="-10929" y="2173031"/>
          <a:ext cx="6858003" cy="6400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0738">
                  <a:extLst>
                    <a:ext uri="{9D8B030D-6E8A-4147-A177-3AD203B41FA5}">
                      <a16:colId xmlns:a16="http://schemas.microsoft.com/office/drawing/2014/main" val="2164863710"/>
                    </a:ext>
                  </a:extLst>
                </a:gridCol>
                <a:gridCol w="1607265">
                  <a:extLst>
                    <a:ext uri="{9D8B030D-6E8A-4147-A177-3AD203B41FA5}">
                      <a16:colId xmlns:a16="http://schemas.microsoft.com/office/drawing/2014/main" val="3135873597"/>
                    </a:ext>
                  </a:extLst>
                </a:gridCol>
              </a:tblGrid>
              <a:tr h="576424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solidFill>
                            <a:schemeClr val="tx1"/>
                          </a:solidFill>
                          <a:latin typeface="Turbota" panose="02000803000000000000" pitchFamily="50" charset="0"/>
                        </a:rPr>
                        <a:t>Акция «Читающий</a:t>
                      </a:r>
                      <a:r>
                        <a:rPr lang="ru-RU" sz="1700" b="0" i="0" baseline="0" dirty="0" smtClean="0">
                          <a:solidFill>
                            <a:schemeClr val="tx1"/>
                          </a:solidFill>
                          <a:latin typeface="Turbota" panose="02000803000000000000" pitchFamily="50" charset="0"/>
                        </a:rPr>
                        <a:t> район»</a:t>
                      </a:r>
                      <a:endParaRPr lang="ru-RU" sz="1700" b="0" i="0" dirty="0">
                        <a:solidFill>
                          <a:schemeClr val="tx1"/>
                        </a:solidFill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1.06</a:t>
                      </a:r>
                      <a:r>
                        <a:rPr lang="ru-RU" sz="1700" b="0" i="0" baseline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-10</a:t>
                      </a:r>
                      <a:r>
                        <a:rPr lang="ru-RU" sz="17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:00 </a:t>
                      </a:r>
                      <a:endParaRPr lang="ru-RU" sz="1700" b="0" i="0" dirty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871077"/>
                  </a:ext>
                </a:extLst>
              </a:tr>
              <a:tr h="619759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Turbota" panose="02000803000000000000" pitchFamily="50" charset="0"/>
                        </a:rPr>
                        <a:t>Игровой тренинг</a:t>
                      </a:r>
                      <a:r>
                        <a:rPr lang="ru-RU" sz="1700" b="0" i="0" baseline="0" dirty="0" smtClean="0">
                          <a:latin typeface="Turbota" panose="02000803000000000000" pitchFamily="50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700" b="0" i="0" baseline="0" dirty="0" smtClean="0">
                          <a:latin typeface="Turbota" panose="02000803000000000000" pitchFamily="50" charset="0"/>
                        </a:rPr>
                        <a:t>«Почему загорелся кошкин дом?»</a:t>
                      </a:r>
                      <a:endParaRPr lang="ru-RU" sz="1700" b="0" i="0" dirty="0"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3.06-11:00</a:t>
                      </a:r>
                      <a:endParaRPr lang="ru-RU" sz="1700" b="0" i="0" dirty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858324"/>
                  </a:ext>
                </a:extLst>
              </a:tr>
              <a:tr h="619759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u="none" dirty="0" smtClean="0">
                          <a:latin typeface="Turbota" panose="02000803000000000000" pitchFamily="50" charset="0"/>
                        </a:rPr>
                        <a:t>Литературная</a:t>
                      </a:r>
                      <a:r>
                        <a:rPr lang="ru-RU" sz="1700" b="0" i="0" u="none" baseline="0" dirty="0" smtClean="0">
                          <a:latin typeface="Turbota" panose="02000803000000000000" pitchFamily="50" charset="0"/>
                        </a:rPr>
                        <a:t> викторина</a:t>
                      </a:r>
                    </a:p>
                    <a:p>
                      <a:pPr algn="ctr"/>
                      <a:r>
                        <a:rPr lang="ru-RU" sz="1700" b="0" i="0" u="none" baseline="0" dirty="0" smtClean="0">
                          <a:latin typeface="Turbota" panose="02000803000000000000" pitchFamily="50" charset="0"/>
                        </a:rPr>
                        <a:t>«Я читаю Пушкина»</a:t>
                      </a:r>
                      <a:endParaRPr lang="ru-RU" sz="1700" b="0" i="0" u="none" dirty="0"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5.06-13:00</a:t>
                      </a:r>
                      <a:endParaRPr lang="ru-RU" sz="1700" b="0" i="0" dirty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708159"/>
                  </a:ext>
                </a:extLst>
              </a:tr>
              <a:tr h="576424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Turbota" panose="02000803000000000000" pitchFamily="50" charset="0"/>
                        </a:rPr>
                        <a:t>Игра-викторина «Незнайка</a:t>
                      </a:r>
                      <a:r>
                        <a:rPr lang="ru-RU" sz="1700" b="0" i="0" baseline="0" dirty="0" smtClean="0">
                          <a:latin typeface="Turbota" panose="02000803000000000000" pitchFamily="50" charset="0"/>
                        </a:rPr>
                        <a:t> на улице»</a:t>
                      </a:r>
                      <a:endParaRPr lang="ru-RU" sz="1700" b="0" i="0" dirty="0"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6.06-13:30</a:t>
                      </a:r>
                      <a:endParaRPr lang="ru-RU" sz="1700" b="0" i="0" dirty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507348"/>
                  </a:ext>
                </a:extLst>
              </a:tr>
              <a:tr h="588084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Turbota" panose="02000803000000000000" pitchFamily="50" charset="0"/>
                        </a:rPr>
                        <a:t>Беседа «Об этом важно знать»</a:t>
                      </a:r>
                      <a:endParaRPr lang="ru-RU" sz="1700" b="0" i="0" dirty="0"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7</a:t>
                      </a:r>
                      <a:r>
                        <a:rPr lang="ru-RU" sz="1700" b="0" i="0" baseline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.06-13:30</a:t>
                      </a:r>
                      <a:endParaRPr lang="ru-RU" sz="1700" b="0" i="0" dirty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39660"/>
                  </a:ext>
                </a:extLst>
              </a:tr>
              <a:tr h="576424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Turbota" panose="02000803000000000000" pitchFamily="50" charset="0"/>
                        </a:rPr>
                        <a:t>Познавательный час «Наша</a:t>
                      </a:r>
                      <a:r>
                        <a:rPr lang="ru-RU" sz="1700" b="0" i="0" baseline="0" dirty="0" smtClean="0">
                          <a:latin typeface="Turbota" panose="02000803000000000000" pitchFamily="50" charset="0"/>
                        </a:rPr>
                        <a:t> </a:t>
                      </a:r>
                      <a:r>
                        <a:rPr lang="ru-RU" sz="1700" b="0" i="0" dirty="0" smtClean="0">
                          <a:latin typeface="Turbota" panose="02000803000000000000" pitchFamily="50" charset="0"/>
                        </a:rPr>
                        <a:t>Родина- Россия»</a:t>
                      </a:r>
                      <a:endParaRPr lang="ru-RU" sz="1700" b="0" i="0" dirty="0"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8.06-12:00</a:t>
                      </a:r>
                      <a:endParaRPr lang="ru-RU" sz="1700" b="0" i="0" dirty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154383"/>
                  </a:ext>
                </a:extLst>
              </a:tr>
              <a:tr h="693781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Turbota" panose="02000803000000000000" pitchFamily="50" charset="0"/>
                        </a:rPr>
                        <a:t>Виртуальное путешествие</a:t>
                      </a:r>
                    </a:p>
                    <a:p>
                      <a:pPr algn="ctr"/>
                      <a:r>
                        <a:rPr lang="ru-RU" sz="1700" b="0" i="0" dirty="0" smtClean="0">
                          <a:latin typeface="Turbota" panose="02000803000000000000" pitchFamily="50" charset="0"/>
                        </a:rPr>
                        <a:t> «Любимые места</a:t>
                      </a:r>
                      <a:r>
                        <a:rPr lang="ru-RU" sz="1700" b="0" i="0" baseline="0" dirty="0" smtClean="0">
                          <a:latin typeface="Turbota" panose="02000803000000000000" pitchFamily="50" charset="0"/>
                        </a:rPr>
                        <a:t> города</a:t>
                      </a:r>
                      <a:r>
                        <a:rPr lang="ru-RU" sz="1700" b="0" i="0" dirty="0" smtClean="0">
                          <a:latin typeface="Turbota" panose="02000803000000000000" pitchFamily="50" charset="0"/>
                        </a:rPr>
                        <a:t> Красноярска»</a:t>
                      </a:r>
                      <a:endParaRPr lang="ru-RU" sz="1700" b="0" i="0" dirty="0"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Turbota" panose="02000503000000000000" pitchFamily="50" charset="0"/>
                        </a:rPr>
                        <a:t>9.06-13:30</a:t>
                      </a:r>
                      <a:endParaRPr lang="ru-RU" sz="1700" b="0" i="0" dirty="0"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145236"/>
                  </a:ext>
                </a:extLst>
              </a:tr>
              <a:tr h="619759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Turbota" panose="02000803000000000000" pitchFamily="50" charset="0"/>
                        </a:rPr>
                        <a:t>Беседа-игра</a:t>
                      </a:r>
                      <a:r>
                        <a:rPr lang="ru-RU" sz="1700" b="0" i="0" baseline="0" dirty="0" smtClean="0">
                          <a:latin typeface="Turbota" panose="02000803000000000000" pitchFamily="50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700" b="0" i="0" baseline="0" dirty="0" smtClean="0">
                          <a:latin typeface="Turbota" panose="02000803000000000000" pitchFamily="50" charset="0"/>
                        </a:rPr>
                        <a:t>«Профилактика и разрешение конфликтов»</a:t>
                      </a:r>
                      <a:endParaRPr lang="ru-RU" sz="1700" b="0" i="0" dirty="0" smtClean="0"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Turbota" panose="02000503000000000000" pitchFamily="50" charset="0"/>
                        </a:rPr>
                        <a:t>15.06-11:00</a:t>
                      </a:r>
                      <a:endParaRPr lang="ru-RU" sz="1700" b="0" i="0" dirty="0"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056924"/>
                  </a:ext>
                </a:extLst>
              </a:tr>
              <a:tr h="863992"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Turbota" panose="02000803000000000000" pitchFamily="50" charset="0"/>
                        </a:rPr>
                        <a:t>Познавательный час </a:t>
                      </a:r>
                    </a:p>
                    <a:p>
                      <a:pPr algn="ctr"/>
                      <a:r>
                        <a:rPr lang="ru-RU" sz="1700" b="0" i="0" dirty="0" smtClean="0">
                          <a:latin typeface="Turbota" panose="02000803000000000000" pitchFamily="50" charset="0"/>
                        </a:rPr>
                        <a:t>«Первая женщина – космонавт» </a:t>
                      </a:r>
                      <a:endParaRPr lang="ru-RU" sz="1200" b="0" i="0" baseline="0" dirty="0" smtClean="0"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Turbota" panose="02000503000000000000" pitchFamily="50" charset="0"/>
                        </a:rPr>
                        <a:t>19.06-13:30</a:t>
                      </a:r>
                      <a:endParaRPr lang="ru-RU" sz="1700" b="0" i="0" dirty="0"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473669"/>
                  </a:ext>
                </a:extLst>
              </a:tr>
              <a:tr h="666345">
                <a:tc>
                  <a:txBody>
                    <a:bodyPr/>
                    <a:lstStyle/>
                    <a:p>
                      <a:pPr algn="ctr"/>
                      <a:endParaRPr lang="ru-RU" sz="1700" b="0" i="0" dirty="0" smtClean="0">
                        <a:latin typeface="Turbota" panose="02000803000000000000" pitchFamily="50" charset="0"/>
                      </a:endParaRPr>
                    </a:p>
                    <a:p>
                      <a:pPr algn="ctr"/>
                      <a:r>
                        <a:rPr lang="ru-RU" sz="1700" b="0" i="0" dirty="0" smtClean="0">
                          <a:latin typeface="Turbota" panose="02000803000000000000" pitchFamily="50" charset="0"/>
                        </a:rPr>
                        <a:t> Мастер-класс «Белый журавлик»</a:t>
                      </a:r>
                      <a:endParaRPr lang="ru-RU" sz="1700" b="0" i="0" dirty="0"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0" i="0" dirty="0" smtClean="0">
                          <a:latin typeface="Turbota" panose="02000503000000000000" pitchFamily="50" charset="0"/>
                        </a:rPr>
                        <a:t>22.06-12:00</a:t>
                      </a: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3716082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28" y="3315043"/>
            <a:ext cx="930024" cy="8284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50" r="6420" b="24028"/>
          <a:stretch/>
        </p:blipFill>
        <p:spPr>
          <a:xfrm rot="2284459">
            <a:off x="32588" y="2913245"/>
            <a:ext cx="724351" cy="4791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6" t="18326" r="17528" b="14971"/>
          <a:stretch/>
        </p:blipFill>
        <p:spPr>
          <a:xfrm>
            <a:off x="239163" y="2173032"/>
            <a:ext cx="451694" cy="5678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8" t="22912" r="17300" b="25049"/>
          <a:stretch/>
        </p:blipFill>
        <p:spPr>
          <a:xfrm>
            <a:off x="191958" y="4236417"/>
            <a:ext cx="432458" cy="41891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0" t="21748" r="25391" b="37088"/>
          <a:stretch/>
        </p:blipFill>
        <p:spPr>
          <a:xfrm>
            <a:off x="191960" y="4706781"/>
            <a:ext cx="432457" cy="48939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2" y="5635184"/>
            <a:ext cx="632545" cy="708881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34" r="36633" b="6908"/>
          <a:stretch/>
        </p:blipFill>
        <p:spPr>
          <a:xfrm rot="1606243">
            <a:off x="-328251" y="6864593"/>
            <a:ext cx="1446032" cy="54935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340509" y="2494652"/>
            <a:ext cx="1431264" cy="29181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340508" y="3125553"/>
            <a:ext cx="1431264" cy="29181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304150" y="3656121"/>
            <a:ext cx="1431264" cy="29181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340508" y="4359120"/>
            <a:ext cx="1431264" cy="29181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336106" y="4961052"/>
            <a:ext cx="1431264" cy="29181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336106" y="5629093"/>
            <a:ext cx="1431264" cy="29181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336105" y="6229739"/>
            <a:ext cx="1431264" cy="29181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336105" y="6828038"/>
            <a:ext cx="1431264" cy="291811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336105" y="7403258"/>
            <a:ext cx="1431264" cy="291811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336105" y="8240058"/>
            <a:ext cx="1431264" cy="29181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6" t="18326" r="17528" b="14971"/>
          <a:stretch/>
        </p:blipFill>
        <p:spPr>
          <a:xfrm>
            <a:off x="75395" y="7549163"/>
            <a:ext cx="451694" cy="56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27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6"/>
          <a:stretch/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74695" y="555535"/>
            <a:ext cx="4041905" cy="1200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99" b="1" dirty="0">
                <a:latin typeface="Turbota" panose="02000503000000000000" pitchFamily="50" charset="0"/>
              </a:rPr>
              <a:t>АФИША МЕРОПРИЯТИЙ</a:t>
            </a:r>
            <a:endParaRPr lang="ru-RU" sz="3599" b="1" dirty="0">
              <a:solidFill>
                <a:srgbClr val="00B0F0"/>
              </a:solidFill>
              <a:latin typeface="Turbota" panose="02000503000000000000" pitchFamily="50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63999"/>
              </p:ext>
            </p:extLst>
          </p:nvPr>
        </p:nvGraphicFramePr>
        <p:xfrm>
          <a:off x="-10929" y="2173031"/>
          <a:ext cx="6858003" cy="6042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0929">
                  <a:extLst>
                    <a:ext uri="{9D8B030D-6E8A-4147-A177-3AD203B41FA5}">
                      <a16:colId xmlns:a16="http://schemas.microsoft.com/office/drawing/2014/main" val="2164863710"/>
                    </a:ext>
                  </a:extLst>
                </a:gridCol>
                <a:gridCol w="1767074">
                  <a:extLst>
                    <a:ext uri="{9D8B030D-6E8A-4147-A177-3AD203B41FA5}">
                      <a16:colId xmlns:a16="http://schemas.microsoft.com/office/drawing/2014/main" val="3135873597"/>
                    </a:ext>
                  </a:extLst>
                </a:gridCol>
              </a:tblGrid>
              <a:tr h="1090869">
                <a:tc>
                  <a:txBody>
                    <a:bodyPr/>
                    <a:lstStyle/>
                    <a:p>
                      <a:pPr algn="ctr"/>
                      <a:endParaRPr lang="ru-RU" sz="1000" b="0" i="0" dirty="0" smtClean="0">
                        <a:solidFill>
                          <a:schemeClr val="tx1"/>
                        </a:solidFill>
                        <a:latin typeface="Turbota" panose="02000803000000000000" pitchFamily="50" charset="0"/>
                      </a:endParaRPr>
                    </a:p>
                    <a:p>
                      <a:pPr algn="ctr"/>
                      <a:endParaRPr lang="ru-RU" sz="1000" b="0" i="0" dirty="0" smtClean="0">
                        <a:solidFill>
                          <a:schemeClr val="tx1"/>
                        </a:solidFill>
                        <a:latin typeface="Turbota" panose="02000803000000000000" pitchFamily="50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urbota" panose="02000803000000000000" pitchFamily="50" charset="0"/>
                          <a:ea typeface="+mn-ea"/>
                          <a:cs typeface="+mn-cs"/>
                        </a:rPr>
                        <a:t>Познавательный курс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urbota" panose="02000803000000000000" pitchFamily="50" charset="0"/>
                          <a:ea typeface="+mn-ea"/>
                          <a:cs typeface="+mn-cs"/>
                        </a:rPr>
                        <a:t>«Календарь технических изобретений» </a:t>
                      </a: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3.07-7.07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i="0" dirty="0" smtClean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12:00-13:00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dirty="0" smtClean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871077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ru-RU" sz="1000" b="0" i="0" dirty="0" smtClean="0">
                        <a:latin typeface="Turbota" panose="02000803000000000000" pitchFamily="50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urbota" panose="02000803000000000000" pitchFamily="50" charset="0"/>
                        </a:rPr>
                        <a:t>Мастер-класс «Белая ромашка»</a:t>
                      </a: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urbota" panose="02000503000000000000" pitchFamily="50" charset="0"/>
                          <a:ea typeface="+mn-ea"/>
                          <a:cs typeface="+mn-cs"/>
                        </a:rPr>
                        <a:t>8.07-11:00</a:t>
                      </a:r>
                      <a:r>
                        <a:rPr kumimoji="0" lang="ru-RU" sz="1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urbota" panose="02000503000000000000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endParaRPr lang="ru-RU" sz="1000" b="0" i="0" dirty="0" smtClean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858324"/>
                  </a:ext>
                </a:extLst>
              </a:tr>
              <a:tr h="1108592">
                <a:tc>
                  <a:txBody>
                    <a:bodyPr/>
                    <a:lstStyle/>
                    <a:p>
                      <a:pPr algn="ctr"/>
                      <a:endParaRPr lang="ru-RU" sz="1700" b="0" i="0" u="none" dirty="0" smtClean="0">
                        <a:latin typeface="Turbota" panose="02000803000000000000" pitchFamily="50" charset="0"/>
                      </a:endParaRPr>
                    </a:p>
                    <a:p>
                      <a:pPr algn="ctr"/>
                      <a:r>
                        <a:rPr lang="ru-RU" sz="2000" b="0" i="0" u="none" dirty="0" smtClean="0">
                          <a:latin typeface="Turbota" panose="02000803000000000000" pitchFamily="50" charset="0"/>
                        </a:rPr>
                        <a:t>Курс Маши </a:t>
                      </a:r>
                      <a:r>
                        <a:rPr lang="ru-RU" sz="2000" b="0" i="0" u="none" dirty="0" err="1" smtClean="0">
                          <a:latin typeface="Turbota" panose="02000803000000000000" pitchFamily="50" charset="0"/>
                        </a:rPr>
                        <a:t>Почемучкиной</a:t>
                      </a:r>
                      <a:r>
                        <a:rPr lang="ru-RU" sz="2000" b="0" i="0" u="none" dirty="0" smtClean="0">
                          <a:latin typeface="Turbota" panose="02000803000000000000" pitchFamily="50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000" b="0" i="0" u="none" dirty="0" smtClean="0">
                          <a:latin typeface="Turbota" panose="02000803000000000000" pitchFamily="50" charset="0"/>
                        </a:rPr>
                        <a:t>«Думай! Пробуй!»</a:t>
                      </a:r>
                      <a:endParaRPr lang="ru-RU" sz="2000" b="0" i="0" u="none" dirty="0"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i="0" dirty="0" smtClean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10.07-14.07</a:t>
                      </a:r>
                    </a:p>
                    <a:p>
                      <a:pPr algn="ctr"/>
                      <a:endParaRPr lang="ru-RU" sz="1000" b="0" i="0" dirty="0" smtClean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12:00-13:00</a:t>
                      </a:r>
                    </a:p>
                    <a:p>
                      <a:pPr algn="ctr"/>
                      <a:endParaRPr lang="ru-RU" sz="1700" b="0" i="0" dirty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708159"/>
                  </a:ext>
                </a:extLst>
              </a:tr>
              <a:tr h="894887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i="0" dirty="0" smtClean="0">
                        <a:latin typeface="Turbota" panose="02000803000000000000" pitchFamily="50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dirty="0" smtClean="0">
                          <a:latin typeface="Turbota" panose="02000803000000000000" pitchFamily="50" charset="0"/>
                        </a:rPr>
                        <a:t>Блиц-курс «Почтовые истории»</a:t>
                      </a:r>
                    </a:p>
                    <a:p>
                      <a:pPr algn="ctr"/>
                      <a:endParaRPr lang="ru-RU" sz="1700" b="0" i="0" dirty="0"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17.07-21.07</a:t>
                      </a:r>
                    </a:p>
                    <a:p>
                      <a:pPr algn="ctr"/>
                      <a:endParaRPr lang="ru-RU" sz="1000" b="0" i="0" dirty="0" smtClean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12:00-13:00</a:t>
                      </a:r>
                    </a:p>
                    <a:p>
                      <a:pPr algn="ctr"/>
                      <a:endParaRPr lang="ru-RU" sz="1700" b="0" i="0" dirty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507348"/>
                  </a:ext>
                </a:extLst>
              </a:tr>
              <a:tr h="894887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latin typeface="Turbota" panose="02000803000000000000" pitchFamily="50" charset="0"/>
                        </a:rPr>
                        <a:t>Творческая мастерская </a:t>
                      </a:r>
                    </a:p>
                    <a:p>
                      <a:pPr algn="ctr"/>
                      <a:r>
                        <a:rPr lang="ru-RU" sz="2000" b="0" i="0" dirty="0" smtClean="0">
                          <a:latin typeface="Turbota" panose="02000803000000000000" pitchFamily="50" charset="0"/>
                        </a:rPr>
                        <a:t>«Сделай книжку своими руками!»</a:t>
                      </a:r>
                      <a:endParaRPr lang="ru-RU" sz="2000" b="0" i="0" dirty="0"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24.07-28.07</a:t>
                      </a:r>
                    </a:p>
                    <a:p>
                      <a:pPr algn="ctr"/>
                      <a:endParaRPr lang="ru-RU" sz="1000" b="0" i="0" baseline="0" dirty="0" smtClean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12:00-13:00</a:t>
                      </a:r>
                    </a:p>
                    <a:p>
                      <a:pPr algn="ctr"/>
                      <a:endParaRPr lang="ru-RU" sz="1700" b="0" i="0" dirty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939660"/>
                  </a:ext>
                </a:extLst>
              </a:tr>
              <a:tr h="614400"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latin typeface="Turbota" panose="02000803000000000000" pitchFamily="50" charset="0"/>
                        </a:rPr>
                        <a:t>Час истории</a:t>
                      </a:r>
                    </a:p>
                    <a:p>
                      <a:pPr algn="ctr"/>
                      <a:r>
                        <a:rPr lang="ru-RU" sz="2000" b="0" i="0" dirty="0" smtClean="0">
                          <a:latin typeface="Turbota" panose="02000803000000000000" pitchFamily="50" charset="0"/>
                        </a:rPr>
                        <a:t> «Князь Владимир. Красное солнышко»</a:t>
                      </a:r>
                      <a:endParaRPr lang="ru-RU" sz="2000" b="0" i="0" dirty="0">
                        <a:latin typeface="Turbota" panose="020008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0" dirty="0" smtClean="0">
                          <a:solidFill>
                            <a:schemeClr val="tx1"/>
                          </a:solidFill>
                          <a:latin typeface="Turbota" panose="02000503000000000000" pitchFamily="50" charset="0"/>
                        </a:rPr>
                        <a:t>28.07-14:00</a:t>
                      </a:r>
                      <a:endParaRPr lang="ru-RU" sz="2000" b="0" i="0" dirty="0">
                        <a:solidFill>
                          <a:schemeClr val="tx1"/>
                        </a:solidFill>
                        <a:latin typeface="Turbota" panose="02000503000000000000" pitchFamily="50" charset="0"/>
                      </a:endParaRPr>
                    </a:p>
                  </a:txBody>
                  <a:tcPr marL="91441" marR="914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15438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698" y="5441510"/>
            <a:ext cx="1166713" cy="103931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50" r="6420" b="24028"/>
          <a:stretch/>
        </p:blipFill>
        <p:spPr>
          <a:xfrm rot="2284459">
            <a:off x="-35726" y="2322824"/>
            <a:ext cx="629482" cy="416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6" t="18326" r="17528" b="14971"/>
          <a:stretch/>
        </p:blipFill>
        <p:spPr>
          <a:xfrm>
            <a:off x="120469" y="3156093"/>
            <a:ext cx="451696" cy="56784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8" t="22912" r="17300" b="25049"/>
          <a:stretch/>
        </p:blipFill>
        <p:spPr>
          <a:xfrm>
            <a:off x="62786" y="4604432"/>
            <a:ext cx="432458" cy="4189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97" y="6386473"/>
            <a:ext cx="632545" cy="708881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262385" y="2994026"/>
            <a:ext cx="1431264" cy="29181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262385" y="3590105"/>
            <a:ext cx="1431264" cy="291811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230448" y="6121048"/>
            <a:ext cx="1431264" cy="291811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251791" y="7284179"/>
            <a:ext cx="1431264" cy="29181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251791" y="4957917"/>
            <a:ext cx="1431264" cy="291811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46" t="18326" r="17528" b="14971"/>
          <a:stretch/>
        </p:blipFill>
        <p:spPr>
          <a:xfrm>
            <a:off x="120469" y="7400761"/>
            <a:ext cx="451696" cy="56784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46" b="45244"/>
          <a:stretch/>
        </p:blipFill>
        <p:spPr>
          <a:xfrm>
            <a:off x="5262385" y="7982204"/>
            <a:ext cx="1431264" cy="291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89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816</TotalTime>
  <Words>137</Words>
  <Application>Microsoft Office PowerPoint</Application>
  <PresentationFormat>Лист A4 (210x297 мм)</PresentationFormat>
  <Paragraphs>58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Turbota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Library</cp:lastModifiedBy>
  <cp:revision>65</cp:revision>
  <cp:lastPrinted>2023-06-01T05:28:48Z</cp:lastPrinted>
  <dcterms:created xsi:type="dcterms:W3CDTF">2019-06-27T04:56:48Z</dcterms:created>
  <dcterms:modified xsi:type="dcterms:W3CDTF">2023-07-03T10:42:55Z</dcterms:modified>
</cp:coreProperties>
</file>